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40A3F-1CDD-124D-95DE-7EB73C00FE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D8082B-D421-394F-912D-2335551F5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FBD1A-D4E7-9A47-897F-68DFA3794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7038A-4E8D-204D-86DC-4DDB2E9B2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53A98-A721-9543-9A3E-04708AE9C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361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FF354-0F34-4348-B693-BEE407622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0F6531-BD90-9247-96D2-491706BFA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2ED25-E8DB-A948-9FCE-9735BE748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E1A9D-D5EA-D74C-B0D6-BF9AD70D4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8DAE2-52C1-9B47-8B3A-E876905DA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144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B04A45-EC8D-CB4D-98ED-3413CF04FE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ABB778-E37B-FB45-BD5A-79403E1676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B6E0F-0100-9A47-88CE-F84C68F1E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745C8-E85B-074A-822B-095CC2CC8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78F55-2D2A-7447-BFB2-931544193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346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D600A-EA79-E946-9C63-50C308571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46370-3455-1F4A-82D7-FD566A577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F80AC-AB7D-E840-A5FA-88A0CD216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2E53B-3219-3E43-8FDB-D3138BBB4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F4756-A0A8-3D4B-9D54-9B56FFB79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041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0D92D-F2B4-024B-977F-132BDD57C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4F135-CB53-B746-89F4-D7117A2D0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45670-1632-EB4D-A169-BF498E7BA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651DC-757D-A84C-A42D-D85E6EE0E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1C622-C094-7C45-954D-D85788712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084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57263-EC90-774D-9552-7DCBFF0EA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E28FE-9AC7-FA42-9FE2-6B90D1BBFE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176CF6-333A-D34C-9042-7247CF92F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633BAB-C0E0-414A-95B7-9F7156DF4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412D5D-D3BB-904D-A7BF-A269405C6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D3BFD8-8379-7B4F-AED8-732A389BC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33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B19F3-F5F9-5847-B568-C3C009BBF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730A9-93C4-5842-B2B6-904281D88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5FEAFD-8A2F-4E41-B06C-8B81194B0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DFFBC9-1AE5-4143-85BF-B0F9DFBEAA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815C03-DA75-0D4F-93C1-7B03AB673A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AF6D90-5057-BD47-9CDD-43DF5E82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E707F3-C704-AB46-B895-789F30E23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C324A9-0511-5447-88A5-C8763FCF7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625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CB689-4600-5D41-9046-15E12821F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7DCE86-71EA-044D-89DC-FE8D821FA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A3ECD3-F274-AE4F-A402-C24AFFB2F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7C108B-B62B-584B-B6BE-B02EA3B6B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08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7B91A1-7E94-D348-90F1-1E0D1628C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7E3BFF-4252-8145-A106-57F5BD8B8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1AB7C-A5F0-4B4C-94B8-5CDFB4E18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263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4E3A2-1909-1045-9A2C-E3A0905B9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FB00C-D06C-5142-A3D2-1AF64136A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E6FE18-476F-2E4D-A93E-75BF58B219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C0884D-0AC3-3747-9029-564D8804F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BEE9B-995D-F949-94E2-F5A68711C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BA5EC-796F-DC4E-88C3-10D0F74C8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882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AB444-8FA7-0F44-8F78-A9D089855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FBA4E3-FD1E-8649-B542-9688AD3243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090E7D-EA62-5547-AA97-E38EF0E1B1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2944B-B9A0-424A-A3D4-0802E67D9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C50AF-7DEA-B244-B124-F02A517E8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A51C2-A111-DE46-8FF2-95602B6CC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165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D1FBE4-6B6A-8B40-BF5B-600B30EBD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96F9AC-DD39-DF42-8CC7-DA232B6F5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E9B65-CED5-8640-A5B7-04B97182B4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20E7C-FD8A-8D4D-8915-0FE686E80BE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0C0F9-BC4E-924E-957C-A353F23CF7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A24E4-C42D-3040-B651-580AD54CB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0558F-DFA0-8E4D-97FD-004AA6DC7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992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7745-91A8-6149-81BC-A41D4D2599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AWSML Data Visualization/Analysis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71A0FA-D053-0941-A8FB-CD3C56A004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62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37C5C-EE93-6B42-A84E-2D4415049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2FBE56-5C87-6C4E-B94E-C406192ED3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1628"/>
            <a:ext cx="10515600" cy="377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92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C9758-B5C4-D742-AFC9-4E8A305C3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0ECF3-A3F3-4843-BCCA-55D66DFA3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Shows how data is grouped over intervals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147B06-4B3E-A54F-A7DD-89B5BA424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38" y="2335974"/>
            <a:ext cx="9814852" cy="452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630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880CE-8D4D-CB42-A4B5-97DE5AD49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1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9095E3-EF0C-844C-996B-0BA6085527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8134" y="1825625"/>
            <a:ext cx="86757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839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9ED44-F92F-B943-B543-BD5F89FFF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with more bins (groups/intervals)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FD6C2E-A2D2-5147-A7CB-C83953DABC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252" y="2414799"/>
            <a:ext cx="5619963" cy="40780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F90EA0-52E9-AF46-A58E-3D19AE287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0787" y="2447231"/>
            <a:ext cx="5619964" cy="401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22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2EDB8-FA6B-1A46-9643-029F9E1A2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E2FD0-F5DC-AB4B-AA87-C6283F558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and bottom lines are Minimum / Maximum values</a:t>
            </a:r>
          </a:p>
          <a:p>
            <a:r>
              <a:rPr lang="en-US" dirty="0"/>
              <a:t>Orange line is median value (middle value in ordered set)</a:t>
            </a:r>
          </a:p>
          <a:p>
            <a:r>
              <a:rPr lang="en-US" dirty="0"/>
              <a:t>Circles above or below lines are extreme values</a:t>
            </a:r>
          </a:p>
          <a:p>
            <a:r>
              <a:rPr lang="en-US" dirty="0"/>
              <a:t>The box shows majority of the values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39AE9B-DFB2-B547-8437-DBCFF4801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319" y="3827569"/>
            <a:ext cx="5655276" cy="28945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345D13-9844-364C-A793-FEA5779CD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966" y="3493894"/>
            <a:ext cx="2516481" cy="322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637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6DDB2-0D59-EF47-8AD3-BB8280552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81DE819-E2CD-6D45-9E9D-301CEFDC2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37488"/>
            <a:ext cx="10515600" cy="372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978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12CD-BCB0-9A46-999E-D697A9DF8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viz to choose?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DC9CFA2-BCCE-4442-9838-1F61D85420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6757" y="1405484"/>
            <a:ext cx="9501825" cy="477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39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B2119-58D7-9541-871C-A8A33CE38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Map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0FDB4E-2CFD-5747-8949-1ABAFD636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4108" y="1825625"/>
            <a:ext cx="6163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6773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A49F-E3CC-6A48-8505-92FD7E743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E237F-6B58-7E43-B1F4-1BA61ACAA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use </a:t>
            </a:r>
            <a:r>
              <a:rPr lang="en-US" dirty="0" err="1"/>
              <a:t>jupyter</a:t>
            </a:r>
            <a:r>
              <a:rPr lang="en-US" dirty="0"/>
              <a:t> or </a:t>
            </a:r>
            <a:r>
              <a:rPr lang="en-US"/>
              <a:t>Quicksight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912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D186B-C01F-E840-AF28-D8AD2AF67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Cycle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FF61474-F705-9042-BAD8-B9A34368F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6883" y="1825625"/>
            <a:ext cx="837823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590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923C2-0A43-FD4C-8E60-EA57620D5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Types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84C958-DDC4-E44D-B8F7-ABE10A98B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6403" y="1825625"/>
            <a:ext cx="821919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290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CA42B-A1BC-0745-99B1-8DBB5A6A1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65255-5283-9F42-A8C2-7E3BC70DC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 tools – R, Python, pandas, </a:t>
            </a:r>
            <a:r>
              <a:rPr lang="en-US" dirty="0" err="1"/>
              <a:t>jupyter</a:t>
            </a:r>
            <a:r>
              <a:rPr lang="en-US" dirty="0"/>
              <a:t>, </a:t>
            </a:r>
            <a:r>
              <a:rPr lang="en-US" dirty="0" err="1"/>
              <a:t>Sagemaker</a:t>
            </a:r>
            <a:endParaRPr lang="en-US" dirty="0"/>
          </a:p>
          <a:p>
            <a:r>
              <a:rPr lang="en-US" dirty="0"/>
              <a:t>Business intelligence – Tableau, Amazon </a:t>
            </a:r>
            <a:r>
              <a:rPr lang="en-US" dirty="0" err="1"/>
              <a:t>quicksight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26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23B6E-8084-CF4D-8FCA-FA8A7000A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BC75F-F6E9-1749-84A4-143759983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Correlation, distribution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0A94FF-3CF8-3E47-B2E6-51A42FB0E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898" y="2543377"/>
            <a:ext cx="4839386" cy="363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749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D5314-1ECD-474C-AE1E-2FEE858D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4F949-753B-BB43-9D27-75E88E2F5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Scatter plot – has x and y value</a:t>
            </a:r>
          </a:p>
          <a:p>
            <a:r>
              <a:rPr lang="en-US" dirty="0"/>
              <a:t>Bubble plot – has x, y and bubble size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7D03D5-DCA1-3640-879D-93D6E9D69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08" y="2746268"/>
            <a:ext cx="7059674" cy="405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29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5E5E9-72E4-B342-9EE2-52AB695BD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C39E232-1275-034F-A472-024A186A9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01991"/>
            <a:ext cx="10515600" cy="4198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321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C111E-59D7-894F-9723-F7D9FA8A3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01A046-E514-BB4F-9A8F-17F8C60A12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1428" y="1825625"/>
            <a:ext cx="1024914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67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DC8AC-1970-194C-B969-95A3271E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98F3455-EF7D-3E40-A65C-495BC3C42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Showing price change over time – 3 variables</a:t>
            </a:r>
          </a:p>
          <a:p>
            <a:endParaRPr lang="en-US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E849F7B1-D289-3444-9D20-9C2A7057B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821" y="2441277"/>
            <a:ext cx="8176712" cy="373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624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137</Words>
  <Application>Microsoft Macintosh PowerPoint</Application>
  <PresentationFormat>Widescreen</PresentationFormat>
  <Paragraphs>29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AWSML Data Visualization/Analysis</vt:lpstr>
      <vt:lpstr>ML Cycle</vt:lpstr>
      <vt:lpstr>Visualization Types</vt:lpstr>
      <vt:lpstr>Tools</vt:lpstr>
      <vt:lpstr>Relationship</vt:lpstr>
      <vt:lpstr>Plots</vt:lpstr>
      <vt:lpstr>Use case</vt:lpstr>
      <vt:lpstr>Correlation</vt:lpstr>
      <vt:lpstr>Comparisons</vt:lpstr>
      <vt:lpstr>Use case</vt:lpstr>
      <vt:lpstr>Distributions</vt:lpstr>
      <vt:lpstr>Histogram 1</vt:lpstr>
      <vt:lpstr>Histogram with more bins (groups/intervals)</vt:lpstr>
      <vt:lpstr>Box plots</vt:lpstr>
      <vt:lpstr>PowerPoint Presentation</vt:lpstr>
      <vt:lpstr>Which viz to choose?</vt:lpstr>
      <vt:lpstr>Heat Map</vt:lpstr>
      <vt:lpstr>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AWSML Data Visualization/Analysis</dc:title>
  <dc:creator>Sid Telang</dc:creator>
  <cp:lastModifiedBy>Sid Telang</cp:lastModifiedBy>
  <cp:revision>38</cp:revision>
  <dcterms:created xsi:type="dcterms:W3CDTF">2019-04-24T01:20:37Z</dcterms:created>
  <dcterms:modified xsi:type="dcterms:W3CDTF">2019-04-29T02:02:59Z</dcterms:modified>
</cp:coreProperties>
</file>

<file path=docProps/thumbnail.jpeg>
</file>